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4" r:id="rId16"/>
    <p:sldId id="275" r:id="rId17"/>
    <p:sldId id="269" r:id="rId18"/>
    <p:sldId id="276" r:id="rId19"/>
    <p:sldId id="279" r:id="rId20"/>
    <p:sldId id="278" r:id="rId21"/>
    <p:sldId id="280" r:id="rId22"/>
    <p:sldId id="27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31C58-D441-4653-A718-D76F1BDECE8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B6529-96AB-479A-98CE-7CD46B601D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438B6-120D-4226-86E4-448E017250C6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AD80B-CCA8-49B5-B7C6-0C7A36731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@hopewdm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Forms</a:t>
            </a:r>
            <a:endParaRPr lang="en-US" sz="6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153400" cy="4876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Why use a genesis form?</a:t>
            </a:r>
            <a:endParaRPr lang="en-US" sz="40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Types of forms – make sure you choose the right one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Filling out the form, what to think about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What happens to the form when I hit submit?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Filling out the form,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103391"/>
            <a:ext cx="6172200" cy="57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62400" y="23622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Make sure this matches with the answer of how many expecting.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42672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This is the room assignments on the monitors by Welcome Center, not pre-service loop.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54102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Remember as is, means whatever is in there before you, which could mean nothing or with a crazy set up.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52575"/>
            <a:ext cx="5895975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038600" y="2514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This includes all aspects of Production, computer, microphones, music etc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2004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Production will connect with you to let you know if all options are available for your event. 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4800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The more details the better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63150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43400" y="2667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As much details about the books or what needs to be ordered the better.</a:t>
            </a:r>
          </a:p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Most important is to have all info</a:t>
            </a:r>
          </a:p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Title, author and ISBN #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76350"/>
            <a:ext cx="6086475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1447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This is if you need leaders guide or something  before the regular order is needed.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4290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Please know Cindy may veto if past experience shows it may not be best resource, if needed but will do what she can. 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00200"/>
            <a:ext cx="59626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10200" y="3429000"/>
            <a:ext cx="289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Please know Matt may make other suggestions if past experience shows it may not be best resource, however fellowship will work hard to help make your event successful. 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19050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Must have 25 people to put out the request.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47425"/>
            <a:ext cx="6629400" cy="604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10200" y="34290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Only mark those things you will use in the future, knowing admin may add a few more things if they need it.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524887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Attach form at end of form or list where to find on shared drive.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5913" y="109538"/>
            <a:ext cx="597217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67200" y="11430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Trying to do checkpoint for most classes. 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Filling out the form,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938338"/>
            <a:ext cx="58483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10200" y="3429000"/>
            <a:ext cx="289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Please write in all other details about the event/class you didn’t add above, as much detail will help ensure things go well.</a:t>
            </a:r>
          </a:p>
          <a:p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Don’t forget to hit submit!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chemeClr val="tx1"/>
                </a:solidFill>
              </a:rPr>
              <a:t>What happens to the form when I hit submit?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Goes to Gail or Melissa</a:t>
            </a:r>
          </a:p>
          <a:p>
            <a:r>
              <a:rPr lang="en-US" dirty="0" smtClean="0"/>
              <a:t>Farms out to all ministries you have asked for help from</a:t>
            </a:r>
          </a:p>
          <a:p>
            <a:pPr lvl="1"/>
            <a:r>
              <a:rPr lang="en-US" dirty="0" smtClean="0"/>
              <a:t>Communication (give description)</a:t>
            </a:r>
          </a:p>
          <a:p>
            <a:pPr lvl="1"/>
            <a:r>
              <a:rPr lang="en-US" dirty="0" smtClean="0"/>
              <a:t>Nursery (wait for ok)</a:t>
            </a:r>
          </a:p>
          <a:p>
            <a:pPr lvl="1"/>
            <a:r>
              <a:rPr lang="en-US" dirty="0" smtClean="0"/>
              <a:t>Fellowship (Matt will contact you)</a:t>
            </a:r>
          </a:p>
          <a:p>
            <a:pPr lvl="1"/>
            <a:r>
              <a:rPr lang="en-US" dirty="0" smtClean="0"/>
              <a:t>Production (Mike S will contact you)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chemeClr val="tx1"/>
                </a:solidFill>
              </a:rPr>
              <a:t>What happens to the form when I hit submit?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lvl="1"/>
            <a:r>
              <a:rPr lang="en-US" dirty="0" smtClean="0"/>
              <a:t>Café Hope  (Cindy will order)</a:t>
            </a:r>
          </a:p>
          <a:p>
            <a:pPr lvl="1"/>
            <a:r>
              <a:rPr lang="en-US" dirty="0" smtClean="0"/>
              <a:t>Admin (will get a room, registration, copy form to shared drive, make sure on monitor, get checkpoint set up, email you with details when done).</a:t>
            </a:r>
          </a:p>
          <a:p>
            <a:pPr lvl="1"/>
            <a:r>
              <a:rPr lang="en-US" dirty="0" smtClean="0"/>
              <a:t>Web (will put information from Communication and registration link on </a:t>
            </a:r>
            <a:r>
              <a:rPr lang="en-US" dirty="0" err="1" smtClean="0"/>
              <a:t>navigatehope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fill out a genesis form?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Did you know?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In the fall there were: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 smtClean="0"/>
              <a:t>169</a:t>
            </a:r>
            <a:r>
              <a:rPr lang="en-US" dirty="0" smtClean="0"/>
              <a:t> main genesis forms (71 were past due)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183</a:t>
            </a:r>
            <a:r>
              <a:rPr lang="en-US" dirty="0" smtClean="0"/>
              <a:t> Room Only forms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49</a:t>
            </a:r>
            <a:r>
              <a:rPr lang="en-US" dirty="0" smtClean="0"/>
              <a:t> Room and Blurb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32</a:t>
            </a:r>
            <a:r>
              <a:rPr lang="en-US" dirty="0" smtClean="0"/>
              <a:t> Offsite forms</a:t>
            </a:r>
          </a:p>
          <a:p>
            <a:pPr>
              <a:buNone/>
            </a:pPr>
            <a:r>
              <a:rPr lang="en-US" dirty="0" smtClean="0"/>
              <a:t>Total </a:t>
            </a:r>
            <a:r>
              <a:rPr lang="en-US" b="1" dirty="0" smtClean="0"/>
              <a:t>433</a:t>
            </a:r>
            <a:r>
              <a:rPr lang="en-US" dirty="0" smtClean="0"/>
              <a:t> forms about new events coming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/>
          </a:bodyPr>
          <a:lstStyle/>
          <a:p>
            <a:r>
              <a:rPr lang="en-US" b="1" dirty="0" smtClean="0"/>
              <a:t>Looking for a copy of the genesis form you filled out with all the change requests?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All are listed with changes added in red at the bottom on the shared drive.</a:t>
            </a:r>
          </a:p>
          <a:p>
            <a:pPr>
              <a:buNone/>
            </a:pPr>
            <a:r>
              <a:rPr lang="en-US" b="1" dirty="0" smtClean="0"/>
              <a:t>Shared/administration/genesis/season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(class will be in folder of the first class so if year round in Fall folder)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Genesis Forms are Due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For Fall Classes due the first  week of July</a:t>
            </a:r>
          </a:p>
          <a:p>
            <a:pPr>
              <a:buNone/>
            </a:pPr>
            <a:r>
              <a:rPr lang="en-US" dirty="0" smtClean="0"/>
              <a:t>For Winter Classes (up to Easter) due in Nov.</a:t>
            </a:r>
          </a:p>
          <a:p>
            <a:pPr>
              <a:buNone/>
            </a:pPr>
            <a:r>
              <a:rPr lang="en-US" dirty="0" smtClean="0"/>
              <a:t>For Spring/Summer Classes due in Feb.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Your next due date for the Spring Summer Classes this year is</a:t>
            </a:r>
          </a:p>
          <a:p>
            <a:pPr algn="ctr">
              <a:buNone/>
            </a:pPr>
            <a:r>
              <a:rPr lang="en-US" sz="6600" b="1" dirty="0" smtClean="0"/>
              <a:t>Feb. 24</a:t>
            </a:r>
          </a:p>
          <a:p>
            <a:pPr algn="ctr">
              <a:buNone/>
            </a:pPr>
            <a:r>
              <a:rPr lang="en-US" sz="3500" dirty="0" smtClean="0"/>
              <a:t>Class Listing will come out March 29/30</a:t>
            </a:r>
            <a:endParaRPr lang="en-US" sz="35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Need help?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Come talk with Gail or Carlie – we are here to help answer any questions. Our teams can also help you.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admin@hopewdm.org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fill out a genesis form?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 change – </a:t>
            </a:r>
          </a:p>
          <a:p>
            <a:pPr lvl="1"/>
            <a:r>
              <a:rPr lang="en-US" b="1" dirty="0" smtClean="0"/>
              <a:t>339</a:t>
            </a:r>
            <a:r>
              <a:rPr lang="en-US" dirty="0" smtClean="0"/>
              <a:t> Change requests came in Sept-Dec</a:t>
            </a:r>
          </a:p>
          <a:p>
            <a:pPr lvl="1"/>
            <a:r>
              <a:rPr lang="en-US" dirty="0" smtClean="0"/>
              <a:t>What happens if fellowship knew something was changed but you didn’t have a room? Or registration? Or it communicated?</a:t>
            </a:r>
          </a:p>
          <a:p>
            <a:pPr lvl="1"/>
            <a:r>
              <a:rPr lang="en-US" dirty="0" smtClean="0"/>
              <a:t>Allows all ministries to know the information</a:t>
            </a:r>
          </a:p>
          <a:p>
            <a:pPr lvl="1"/>
            <a:r>
              <a:rPr lang="en-US" dirty="0" smtClean="0"/>
              <a:t>As much detail is needed so we can be sure to best help you.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fill out a genesis form?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Did you know?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In the winter there were: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 smtClean="0"/>
              <a:t>134</a:t>
            </a:r>
            <a:r>
              <a:rPr lang="en-US" dirty="0" smtClean="0"/>
              <a:t> main genesis forms (29 were past due)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 81 </a:t>
            </a:r>
            <a:r>
              <a:rPr lang="en-US" dirty="0" smtClean="0"/>
              <a:t>Room Only forms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b="1" dirty="0" smtClean="0"/>
              <a:t>9</a:t>
            </a:r>
            <a:r>
              <a:rPr lang="en-US" dirty="0" smtClean="0"/>
              <a:t> Room and Blurb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10</a:t>
            </a:r>
            <a:r>
              <a:rPr lang="en-US" dirty="0" smtClean="0"/>
              <a:t> Offsite forms</a:t>
            </a:r>
          </a:p>
          <a:p>
            <a:pPr>
              <a:buNone/>
            </a:pPr>
            <a:r>
              <a:rPr lang="en-US" dirty="0" smtClean="0"/>
              <a:t>Total </a:t>
            </a:r>
            <a:r>
              <a:rPr lang="en-US" b="1" dirty="0" smtClean="0"/>
              <a:t>234</a:t>
            </a:r>
            <a:r>
              <a:rPr lang="en-US" dirty="0" smtClean="0"/>
              <a:t> forms about new events coming in</a:t>
            </a:r>
          </a:p>
          <a:p>
            <a:pPr>
              <a:buNone/>
            </a:pPr>
            <a:r>
              <a:rPr lang="en-US" dirty="0" smtClean="0"/>
              <a:t>From Jan 1-yesterday at noon = </a:t>
            </a:r>
            <a:r>
              <a:rPr lang="en-US" b="1" dirty="0" smtClean="0"/>
              <a:t>79</a:t>
            </a:r>
            <a:r>
              <a:rPr lang="en-US" dirty="0" smtClean="0"/>
              <a:t> change requests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Types of forms – make sure you choose the right one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See handout for the list: on </a:t>
            </a:r>
            <a:r>
              <a:rPr lang="en-US" dirty="0" err="1" smtClean="0"/>
              <a:t>StaffStuff</a:t>
            </a:r>
            <a:endParaRPr lang="en-US" dirty="0" smtClean="0"/>
          </a:p>
          <a:p>
            <a:pPr lvl="1"/>
            <a:r>
              <a:rPr lang="en-US" dirty="0" smtClean="0"/>
              <a:t>Main Form: Class/Event ****</a:t>
            </a:r>
          </a:p>
          <a:p>
            <a:pPr lvl="1"/>
            <a:r>
              <a:rPr lang="en-US" dirty="0" smtClean="0"/>
              <a:t>Change Request ***</a:t>
            </a:r>
          </a:p>
          <a:p>
            <a:pPr lvl="1"/>
            <a:r>
              <a:rPr lang="en-US" dirty="0" smtClean="0"/>
              <a:t>Just a room and nothing else</a:t>
            </a:r>
          </a:p>
          <a:p>
            <a:pPr lvl="1"/>
            <a:r>
              <a:rPr lang="en-US" dirty="0" smtClean="0"/>
              <a:t>Room and Communication (Room and Blurb)</a:t>
            </a:r>
          </a:p>
          <a:p>
            <a:pPr lvl="1"/>
            <a:r>
              <a:rPr lang="en-US" dirty="0" smtClean="0"/>
              <a:t>Offsite Class/Event</a:t>
            </a:r>
          </a:p>
          <a:p>
            <a:pPr lvl="1"/>
            <a:r>
              <a:rPr lang="en-US" dirty="0" smtClean="0"/>
              <a:t>Multi-event</a:t>
            </a:r>
          </a:p>
          <a:p>
            <a:pPr lvl="1"/>
            <a:r>
              <a:rPr lang="en-US" dirty="0" smtClean="0"/>
              <a:t>Transportation Request</a:t>
            </a:r>
          </a:p>
          <a:p>
            <a:pPr lvl="1"/>
            <a:r>
              <a:rPr lang="en-US" dirty="0" smtClean="0"/>
              <a:t>Funeral Services</a:t>
            </a:r>
          </a:p>
          <a:p>
            <a:pPr lvl="1"/>
            <a:r>
              <a:rPr lang="en-US" dirty="0" smtClean="0"/>
              <a:t>Studio Production</a:t>
            </a:r>
          </a:p>
          <a:p>
            <a:pPr lvl="1"/>
            <a:r>
              <a:rPr lang="en-US" dirty="0" smtClean="0"/>
              <a:t>Mission Trip Form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Filling out the form,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/>
              <a:t>(</a:t>
            </a:r>
            <a:r>
              <a:rPr lang="en-US" b="1" dirty="0" smtClean="0">
                <a:solidFill>
                  <a:schemeClr val="tx1"/>
                </a:solidFill>
              </a:rPr>
              <a:t>what to think about)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067425" cy="4872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657600" y="26670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Make sure the title makes sense for those you want to attend 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35814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Don’t make up a ministry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47244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Please give exact date with range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ie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May 21 (6 week class)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57150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Start of class/event not when you need the room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Filling out the form,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64417"/>
            <a:ext cx="6448425" cy="5441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05200" y="1600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Ie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 Friday and Saturday with different times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22860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Please check a calendar when filling out so we don’t have 20 change requests during holiday.</a:t>
            </a:r>
            <a:endParaRPr lang="en-US" sz="1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3124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The Ministry person who makes the decisions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4495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WDM office, JG office, ANK office, DSM office etc.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5562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So if there are  questions about how it’s filled out the support team knows who to talk with.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Filling out the form,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43000"/>
            <a:ext cx="655408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114800" y="2209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Best estimate or ask for help in deciding this.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2971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If off hours, will need approval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546230"/>
            <a:ext cx="6553200" cy="221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Filling out the form,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638925" cy="67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352800" y="16764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Communication has the right to veto.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39624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This is what admin uses to figure out the type of room and verify what is needed.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53340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Please don’t put “like last time” look it up and copy and paste.</a:t>
            </a:r>
          </a:p>
          <a:p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   The more detail the better as communication will edit it.</a:t>
            </a: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911</Words>
  <Application>Microsoft Office PowerPoint</Application>
  <PresentationFormat>On-screen Show (4:3)</PresentationFormat>
  <Paragraphs>113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Genesis Forms</vt:lpstr>
      <vt:lpstr>Why fill out a genesis form?</vt:lpstr>
      <vt:lpstr>Why fill out a genesis form?</vt:lpstr>
      <vt:lpstr>Why fill out a genesis form?</vt:lpstr>
      <vt:lpstr>Types of forms – make sure you choose the right one </vt:lpstr>
      <vt:lpstr>Filling out the form,  (what to think about)</vt:lpstr>
      <vt:lpstr>Filling out the form,</vt:lpstr>
      <vt:lpstr>Filling out the form,</vt:lpstr>
      <vt:lpstr>Filling out the form,</vt:lpstr>
      <vt:lpstr>Filling out the form,</vt:lpstr>
      <vt:lpstr>Slide 11</vt:lpstr>
      <vt:lpstr>Slide 12</vt:lpstr>
      <vt:lpstr>Slide 13</vt:lpstr>
      <vt:lpstr>Slide 14</vt:lpstr>
      <vt:lpstr>Slide 15</vt:lpstr>
      <vt:lpstr>Slide 16</vt:lpstr>
      <vt:lpstr>Filling out the form,</vt:lpstr>
      <vt:lpstr>What happens to the form when I hit submit? </vt:lpstr>
      <vt:lpstr>What happens to the form when I hit submit? </vt:lpstr>
      <vt:lpstr>Looking for a copy of the genesis form you filled out with all the change requests?</vt:lpstr>
      <vt:lpstr>Genesis Forms are Due</vt:lpstr>
      <vt:lpstr>Need help?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Forms</dc:title>
  <dc:creator>Gail Smith</dc:creator>
  <cp:lastModifiedBy>Gail Smith</cp:lastModifiedBy>
  <cp:revision>43</cp:revision>
  <dcterms:created xsi:type="dcterms:W3CDTF">2014-01-27T19:27:33Z</dcterms:created>
  <dcterms:modified xsi:type="dcterms:W3CDTF">2014-01-28T19:37:49Z</dcterms:modified>
</cp:coreProperties>
</file>