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65" r:id="rId2"/>
    <p:sldId id="259" r:id="rId3"/>
    <p:sldId id="260" r:id="rId4"/>
    <p:sldId id="263" r:id="rId5"/>
    <p:sldId id="262" r:id="rId6"/>
    <p:sldId id="264" r:id="rId7"/>
    <p:sldId id="268" r:id="rId8"/>
    <p:sldId id="267" r:id="rId9"/>
    <p:sldId id="270" r:id="rId10"/>
    <p:sldId id="271" r:id="rId11"/>
    <p:sldId id="272" r:id="rId12"/>
    <p:sldId id="273" r:id="rId13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80" d="100"/>
          <a:sy n="80" d="100"/>
        </p:scale>
        <p:origin x="-102" y="-2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FFE35-8475-4DDC-8A9C-EAD4BEE3A68A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9C8F6-965C-435A-967A-EBCC793AE87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EA77-70E1-4413-963B-10DBF7EB218C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943-EAFA-427D-835A-9D7E98A7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EA77-70E1-4413-963B-10DBF7EB218C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943-EAFA-427D-835A-9D7E98A7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EA77-70E1-4413-963B-10DBF7EB218C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943-EAFA-427D-835A-9D7E98A7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EA77-70E1-4413-963B-10DBF7EB218C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943-EAFA-427D-835A-9D7E98A7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EA77-70E1-4413-963B-10DBF7EB218C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943-EAFA-427D-835A-9D7E98A7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EA77-70E1-4413-963B-10DBF7EB218C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943-EAFA-427D-835A-9D7E98A7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EA77-70E1-4413-963B-10DBF7EB218C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943-EAFA-427D-835A-9D7E98A7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EA77-70E1-4413-963B-10DBF7EB218C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943-EAFA-427D-835A-9D7E98A7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EA77-70E1-4413-963B-10DBF7EB218C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943-EAFA-427D-835A-9D7E98A7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EA77-70E1-4413-963B-10DBF7EB218C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943-EAFA-427D-835A-9D7E98A7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DEA77-70E1-4413-963B-10DBF7EB218C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E6943-EAFA-427D-835A-9D7E98A7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DEA77-70E1-4413-963B-10DBF7EB218C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E6943-EAFA-427D-835A-9D7E98A7FB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communication@hopedm.or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admin@hopewdm.or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\\lcoh-file\shared\it\Voicemail%20Pro%20User%20Guide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Email is NOT an </a:t>
            </a:r>
            <a:br>
              <a:rPr lang="en-US" dirty="0" smtClean="0"/>
            </a:br>
            <a:r>
              <a:rPr lang="en-US" dirty="0" smtClean="0"/>
              <a:t>Instant Form of Communication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(It can take some time)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Have an email to send?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the body of email to </a:t>
            </a:r>
            <a:r>
              <a:rPr lang="en-US" dirty="0" smtClean="0">
                <a:hlinkClick r:id="rId2"/>
              </a:rPr>
              <a:t>communication@hopedm.org</a:t>
            </a:r>
            <a:endParaRPr lang="en-US" dirty="0" smtClean="0"/>
          </a:p>
          <a:p>
            <a:r>
              <a:rPr lang="en-US" dirty="0" smtClean="0"/>
              <a:t>Send any pictures or details about the email.</a:t>
            </a:r>
          </a:p>
          <a:p>
            <a:r>
              <a:rPr lang="en-US" dirty="0" smtClean="0"/>
              <a:t>Who is it going to?</a:t>
            </a:r>
          </a:p>
          <a:p>
            <a:r>
              <a:rPr lang="en-US" dirty="0" smtClean="0"/>
              <a:t>Need about 2 weeks to create and send out.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Constant Conta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476750"/>
            <a:ext cx="2676525" cy="44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 will pull all lists if you create the email please ask for the contact list at </a:t>
            </a:r>
            <a:r>
              <a:rPr lang="en-US" dirty="0" smtClean="0">
                <a:hlinkClick r:id="rId2"/>
              </a:rPr>
              <a:t>admin@hopewdm.org</a:t>
            </a:r>
            <a:r>
              <a:rPr lang="en-US" dirty="0" smtClean="0"/>
              <a:t> – at least 1-2 days before.</a:t>
            </a:r>
          </a:p>
          <a:p>
            <a:r>
              <a:rPr lang="en-US" dirty="0" smtClean="0"/>
              <a:t>Once a month all lists will be deleted so everything must be in ACS for easy pull.</a:t>
            </a:r>
          </a:p>
        </p:txBody>
      </p:sp>
      <p:pic>
        <p:nvPicPr>
          <p:cNvPr id="2050" name="Picture 2" descr="Constant Conta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476750"/>
            <a:ext cx="2676525" cy="44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can emails go 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Monday, Tuesday or Wednesday only.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Thursday – for all church email</a:t>
            </a:r>
          </a:p>
          <a:p>
            <a:pPr>
              <a:buNone/>
            </a:pPr>
            <a:r>
              <a:rPr lang="en-US" dirty="0" smtClean="0"/>
              <a:t>Friday – for Pr Mike email</a:t>
            </a:r>
          </a:p>
          <a:p>
            <a:pPr>
              <a:buNone/>
            </a:pPr>
            <a:r>
              <a:rPr lang="en-US" dirty="0" smtClean="0"/>
              <a:t>Weekend – worship info only</a:t>
            </a:r>
            <a:endParaRPr lang="en-US" dirty="0"/>
          </a:p>
        </p:txBody>
      </p:sp>
      <p:pic>
        <p:nvPicPr>
          <p:cNvPr id="1026" name="Picture 2" descr="Constant Conta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4476750"/>
            <a:ext cx="2676525" cy="44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Email </a:t>
            </a:r>
            <a:r>
              <a:rPr lang="en-US" i="1" dirty="0" smtClean="0"/>
              <a:t>Appears</a:t>
            </a:r>
            <a:r>
              <a:rPr lang="en-US" dirty="0" smtClean="0"/>
              <a:t> to Work</a:t>
            </a:r>
            <a:endParaRPr lang="en-US" dirty="0"/>
          </a:p>
        </p:txBody>
      </p:sp>
      <p:pic>
        <p:nvPicPr>
          <p:cNvPr id="4" name="Content Placeholder 5" descr="Misc-User-ic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200150"/>
            <a:ext cx="914400" cy="914400"/>
          </a:xfrm>
        </p:spPr>
      </p:pic>
      <p:pic>
        <p:nvPicPr>
          <p:cNvPr id="5" name="Picture 4" descr="email-ic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1276350"/>
            <a:ext cx="914400" cy="7210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2114551"/>
            <a:ext cx="1828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Sender’s Outbox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0" y="2126218"/>
            <a:ext cx="1828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Recipient’s Inbox</a:t>
            </a:r>
          </a:p>
        </p:txBody>
      </p:sp>
      <p:pic>
        <p:nvPicPr>
          <p:cNvPr id="61" name="Content Placeholder 5" descr="Misc-Use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1200150"/>
            <a:ext cx="914400" cy="914400"/>
          </a:xfrm>
          <a:prstGeom prst="rect">
            <a:avLst/>
          </a:prstGeom>
        </p:spPr>
      </p:pic>
      <p:pic>
        <p:nvPicPr>
          <p:cNvPr id="62" name="Picture 61" descr="email-ic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72400" y="1276350"/>
            <a:ext cx="914400" cy="721033"/>
          </a:xfrm>
          <a:prstGeom prst="rect">
            <a:avLst/>
          </a:prstGeom>
        </p:spPr>
      </p:pic>
      <p:sp>
        <p:nvSpPr>
          <p:cNvPr id="90" name="Right Arrow 89"/>
          <p:cNvSpPr/>
          <p:nvPr/>
        </p:nvSpPr>
        <p:spPr>
          <a:xfrm>
            <a:off x="2438400" y="2114550"/>
            <a:ext cx="42672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Email Really Works</a:t>
            </a:r>
            <a:endParaRPr lang="en-US" dirty="0"/>
          </a:p>
        </p:txBody>
      </p:sp>
      <p:pic>
        <p:nvPicPr>
          <p:cNvPr id="4" name="Content Placeholder 5" descr="Misc-User-ic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200150"/>
            <a:ext cx="914400" cy="914400"/>
          </a:xfrm>
        </p:spPr>
      </p:pic>
      <p:pic>
        <p:nvPicPr>
          <p:cNvPr id="5" name="Picture 4" descr="email-ic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1276350"/>
            <a:ext cx="914400" cy="7210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2114551"/>
            <a:ext cx="1828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Sender’s Outbox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0" y="2126218"/>
            <a:ext cx="1828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Recipient’s Inbox</a:t>
            </a:r>
          </a:p>
        </p:txBody>
      </p:sp>
      <p:sp>
        <p:nvSpPr>
          <p:cNvPr id="10" name="Cloud 9"/>
          <p:cNvSpPr/>
          <p:nvPr/>
        </p:nvSpPr>
        <p:spPr>
          <a:xfrm>
            <a:off x="457200" y="2724150"/>
            <a:ext cx="1828800" cy="838200"/>
          </a:xfrm>
          <a:prstGeom prst="cloud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" y="3790950"/>
            <a:ext cx="1828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loud 11"/>
          <p:cNvSpPr/>
          <p:nvPr/>
        </p:nvSpPr>
        <p:spPr>
          <a:xfrm>
            <a:off x="3657600" y="3943350"/>
            <a:ext cx="1828800" cy="685800"/>
          </a:xfrm>
          <a:prstGeom prst="cloud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loud 12"/>
          <p:cNvSpPr/>
          <p:nvPr/>
        </p:nvSpPr>
        <p:spPr>
          <a:xfrm>
            <a:off x="6858000" y="2724150"/>
            <a:ext cx="1828800" cy="838200"/>
          </a:xfrm>
          <a:prstGeom prst="cloud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0" y="3790950"/>
            <a:ext cx="18288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200400" y="3507001"/>
            <a:ext cx="914400" cy="27699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Firewall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3507001"/>
            <a:ext cx="914400" cy="27699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Spam Filter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3200400" y="3049801"/>
            <a:ext cx="914400" cy="27699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Router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3049801"/>
            <a:ext cx="914400" cy="27699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Router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3200400" y="2592601"/>
            <a:ext cx="914400" cy="27699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Router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5029200" y="2592601"/>
            <a:ext cx="914400" cy="27699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Router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3200400" y="2114551"/>
            <a:ext cx="914400" cy="27699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Router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5029200" y="2114551"/>
            <a:ext cx="914400" cy="27699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Router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200400" y="1657351"/>
            <a:ext cx="914400" cy="27699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Router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5029200" y="1657351"/>
            <a:ext cx="914400" cy="27699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Router</a:t>
            </a:r>
            <a:endParaRPr lang="en-US" sz="1200" dirty="0"/>
          </a:p>
        </p:txBody>
      </p:sp>
      <p:cxnSp>
        <p:nvCxnSpPr>
          <p:cNvPr id="25" name="Straight Arrow Connector 24"/>
          <p:cNvCxnSpPr>
            <a:stCxn id="15" idx="0"/>
            <a:endCxn id="17" idx="2"/>
          </p:cNvCxnSpPr>
          <p:nvPr/>
        </p:nvCxnSpPr>
        <p:spPr>
          <a:xfrm flipV="1">
            <a:off x="3657600" y="3326800"/>
            <a:ext cx="0" cy="1802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7" idx="0"/>
            <a:endCxn id="19" idx="2"/>
          </p:cNvCxnSpPr>
          <p:nvPr/>
        </p:nvCxnSpPr>
        <p:spPr>
          <a:xfrm flipV="1">
            <a:off x="3657600" y="2869600"/>
            <a:ext cx="0" cy="1802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9" idx="0"/>
            <a:endCxn id="21" idx="2"/>
          </p:cNvCxnSpPr>
          <p:nvPr/>
        </p:nvCxnSpPr>
        <p:spPr>
          <a:xfrm flipV="1">
            <a:off x="3657600" y="2391550"/>
            <a:ext cx="0" cy="2010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1" idx="0"/>
            <a:endCxn id="23" idx="2"/>
          </p:cNvCxnSpPr>
          <p:nvPr/>
        </p:nvCxnSpPr>
        <p:spPr>
          <a:xfrm flipV="1">
            <a:off x="3657600" y="1934350"/>
            <a:ext cx="0" cy="1802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3" idx="3"/>
            <a:endCxn id="24" idx="1"/>
          </p:cNvCxnSpPr>
          <p:nvPr/>
        </p:nvCxnSpPr>
        <p:spPr>
          <a:xfrm>
            <a:off x="4114800" y="1795851"/>
            <a:ext cx="914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4" idx="2"/>
            <a:endCxn id="22" idx="0"/>
          </p:cNvCxnSpPr>
          <p:nvPr/>
        </p:nvCxnSpPr>
        <p:spPr>
          <a:xfrm>
            <a:off x="5486400" y="1934350"/>
            <a:ext cx="0" cy="1802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2"/>
            <a:endCxn id="20" idx="0"/>
          </p:cNvCxnSpPr>
          <p:nvPr/>
        </p:nvCxnSpPr>
        <p:spPr>
          <a:xfrm>
            <a:off x="5486400" y="2391550"/>
            <a:ext cx="0" cy="2010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0" idx="2"/>
            <a:endCxn id="18" idx="0"/>
          </p:cNvCxnSpPr>
          <p:nvPr/>
        </p:nvCxnSpPr>
        <p:spPr>
          <a:xfrm>
            <a:off x="5486400" y="2869600"/>
            <a:ext cx="0" cy="1802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8" idx="2"/>
            <a:endCxn id="16" idx="0"/>
          </p:cNvCxnSpPr>
          <p:nvPr/>
        </p:nvCxnSpPr>
        <p:spPr>
          <a:xfrm>
            <a:off x="5486400" y="3326800"/>
            <a:ext cx="0" cy="18020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6" idx="2"/>
            <a:endCxn id="10" idx="3"/>
          </p:cNvCxnSpPr>
          <p:nvPr/>
        </p:nvCxnSpPr>
        <p:spPr>
          <a:xfrm>
            <a:off x="1371600" y="2483883"/>
            <a:ext cx="0" cy="28819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0" idx="1"/>
            <a:endCxn id="11" idx="0"/>
          </p:cNvCxnSpPr>
          <p:nvPr/>
        </p:nvCxnSpPr>
        <p:spPr>
          <a:xfrm>
            <a:off x="1371600" y="3561457"/>
            <a:ext cx="0" cy="2294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0"/>
            <a:endCxn id="13" idx="1"/>
          </p:cNvCxnSpPr>
          <p:nvPr/>
        </p:nvCxnSpPr>
        <p:spPr>
          <a:xfrm flipV="1">
            <a:off x="7772400" y="3561457"/>
            <a:ext cx="0" cy="2294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3" idx="3"/>
            <a:endCxn id="9" idx="2"/>
          </p:cNvCxnSpPr>
          <p:nvPr/>
        </p:nvCxnSpPr>
        <p:spPr>
          <a:xfrm flipV="1">
            <a:off x="7772400" y="2495550"/>
            <a:ext cx="0" cy="2765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3"/>
            <a:endCxn id="15" idx="2"/>
          </p:cNvCxnSpPr>
          <p:nvPr/>
        </p:nvCxnSpPr>
        <p:spPr>
          <a:xfrm flipV="1">
            <a:off x="2286000" y="3784000"/>
            <a:ext cx="1371600" cy="4641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6" idx="2"/>
            <a:endCxn id="14" idx="1"/>
          </p:cNvCxnSpPr>
          <p:nvPr/>
        </p:nvCxnSpPr>
        <p:spPr>
          <a:xfrm>
            <a:off x="5486400" y="3784000"/>
            <a:ext cx="1371600" cy="4641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 descr="email-ic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4038946"/>
            <a:ext cx="457200" cy="361604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457200" y="379095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Sender’s Mail Server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457200" y="440055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Email Queue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457200" y="280035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Company</a:t>
            </a:r>
          </a:p>
          <a:p>
            <a:pPr algn="ctr"/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858000" y="280035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Company</a:t>
            </a:r>
          </a:p>
          <a:p>
            <a:pPr algn="ctr"/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657600" y="4123551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Internet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858000" y="379095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Recipient’s Mail Server</a:t>
            </a:r>
            <a:endParaRPr lang="en-US" sz="1200" dirty="0"/>
          </a:p>
        </p:txBody>
      </p:sp>
      <p:pic>
        <p:nvPicPr>
          <p:cNvPr id="50" name="Picture 49" descr="email-ic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43800" y="4038946"/>
            <a:ext cx="457200" cy="361604"/>
          </a:xfrm>
          <a:prstGeom prst="rect">
            <a:avLst/>
          </a:prstGeom>
        </p:spPr>
      </p:pic>
      <p:pic>
        <p:nvPicPr>
          <p:cNvPr id="61" name="Content Placeholder 5" descr="Misc-User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1200150"/>
            <a:ext cx="914400" cy="914400"/>
          </a:xfrm>
          <a:prstGeom prst="rect">
            <a:avLst/>
          </a:prstGeom>
        </p:spPr>
      </p:pic>
      <p:pic>
        <p:nvPicPr>
          <p:cNvPr id="62" name="Picture 61" descr="email-ic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72400" y="1276350"/>
            <a:ext cx="914400" cy="721033"/>
          </a:xfrm>
          <a:prstGeom prst="rect">
            <a:avLst/>
          </a:prstGeom>
        </p:spPr>
      </p:pic>
      <p:pic>
        <p:nvPicPr>
          <p:cNvPr id="81" name="Picture 80" descr="email-ic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0600" y="4038946"/>
            <a:ext cx="457200" cy="361604"/>
          </a:xfrm>
          <a:prstGeom prst="rect">
            <a:avLst/>
          </a:prstGeom>
        </p:spPr>
      </p:pic>
      <p:pic>
        <p:nvPicPr>
          <p:cNvPr id="82" name="Picture 81" descr="email-ic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71600" y="4038946"/>
            <a:ext cx="457200" cy="361604"/>
          </a:xfrm>
          <a:prstGeom prst="rect">
            <a:avLst/>
          </a:prstGeom>
        </p:spPr>
      </p:pic>
      <p:pic>
        <p:nvPicPr>
          <p:cNvPr id="83" name="Picture 82" descr="email-ic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52600" y="4038946"/>
            <a:ext cx="457200" cy="36160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Archived Email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need to Auto-Archive old messages</a:t>
            </a:r>
          </a:p>
          <a:p>
            <a:r>
              <a:rPr lang="en-US" dirty="0" smtClean="0"/>
              <a:t>PST do not get backed up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 to shared drive if only sending to staff</a:t>
            </a:r>
          </a:p>
          <a:p>
            <a:pPr lvl="1"/>
            <a:r>
              <a:rPr lang="en-US" dirty="0" smtClean="0">
                <a:hlinkClick r:id="rId2" action="ppaction://hlinkfile"/>
              </a:rPr>
              <a:t>\\lcoh-file\shared\it\Voicemail Pro User Guide.pdf</a:t>
            </a:r>
            <a:endParaRPr lang="en-US" dirty="0" smtClean="0"/>
          </a:p>
          <a:p>
            <a:r>
              <a:rPr lang="en-US" dirty="0" smtClean="0"/>
              <a:t>Only open attachments you are expecting</a:t>
            </a:r>
          </a:p>
          <a:p>
            <a:r>
              <a:rPr lang="en-US" dirty="0" smtClean="0"/>
              <a:t>Use common formats like PDF</a:t>
            </a:r>
          </a:p>
          <a:p>
            <a:pPr lvl="1"/>
            <a:r>
              <a:rPr lang="en-US" dirty="0" smtClean="0"/>
              <a:t>Avoid Apple’s Pages and Microsoft Publisher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Recipients List</a:t>
            </a:r>
            <a:endParaRPr lang="en-US" dirty="0"/>
          </a:p>
        </p:txBody>
      </p:sp>
      <p:pic>
        <p:nvPicPr>
          <p:cNvPr id="4" name="Picture 3" descr="TooManySecre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025805"/>
            <a:ext cx="6408839" cy="36795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49"/>
            <a:ext cx="8229600" cy="3242073"/>
          </a:xfrm>
        </p:spPr>
        <p:txBody>
          <a:bodyPr/>
          <a:lstStyle/>
          <a:p>
            <a:r>
              <a:rPr lang="en-US" dirty="0" smtClean="0"/>
              <a:t>Sending out emails to more than 20-25 people?</a:t>
            </a:r>
          </a:p>
          <a:p>
            <a:r>
              <a:rPr lang="en-US" dirty="0" smtClean="0"/>
              <a:t>Want to see how many open the email?</a:t>
            </a:r>
          </a:p>
          <a:p>
            <a:r>
              <a:rPr lang="en-US" dirty="0" smtClean="0"/>
              <a:t>Want to add pictures, documents, or archive for the web?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146" name="Picture 2" descr="Constant Conta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38150"/>
            <a:ext cx="4876800" cy="8156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Account to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Volunteer emails</a:t>
            </a:r>
            <a:r>
              <a:rPr lang="en-US" dirty="0" smtClean="0"/>
              <a:t>  - this is if you are sending out to any volunteer groups, fellowship, hospitality, outreach etc. </a:t>
            </a:r>
            <a:endParaRPr lang="en-US" sz="2400" dirty="0" smtClean="0"/>
          </a:p>
          <a:p>
            <a:pPr lvl="0"/>
            <a:r>
              <a:rPr lang="en-US" b="1" dirty="0" smtClean="0"/>
              <a:t>Newsletter emails</a:t>
            </a:r>
            <a:r>
              <a:rPr lang="en-US" dirty="0" smtClean="0"/>
              <a:t> – ONLY Communication uses this</a:t>
            </a:r>
            <a:endParaRPr lang="en-US" sz="2400" dirty="0" smtClean="0"/>
          </a:p>
          <a:p>
            <a:pPr lvl="0"/>
            <a:r>
              <a:rPr lang="en-US" b="1" dirty="0" smtClean="0"/>
              <a:t>Ministry Newsletters</a:t>
            </a:r>
            <a:r>
              <a:rPr lang="en-US" dirty="0" smtClean="0"/>
              <a:t>  - this would be ministry updates, where people can opt in or out to receive. Includes: missions, revive, men’s, women’s, etc. Would include funeral emails. </a:t>
            </a:r>
            <a:endParaRPr lang="en-US" sz="2400" dirty="0" smtClean="0"/>
          </a:p>
          <a:p>
            <a:pPr lvl="0"/>
            <a:r>
              <a:rPr lang="en-US" b="1" dirty="0" smtClean="0"/>
              <a:t>Parent/Group &amp; Leader Emails</a:t>
            </a:r>
            <a:r>
              <a:rPr lang="en-US" dirty="0" smtClean="0"/>
              <a:t> – for all the parents of, leaders of, like </a:t>
            </a:r>
            <a:r>
              <a:rPr lang="en-US" dirty="0" err="1" smtClean="0"/>
              <a:t>PowerLife</a:t>
            </a:r>
            <a:r>
              <a:rPr lang="en-US" dirty="0" smtClean="0"/>
              <a:t> leaders, Alpha Hosts, parents of KQ, 1</a:t>
            </a:r>
            <a:r>
              <a:rPr lang="en-US" baseline="30000" dirty="0" smtClean="0"/>
              <a:t>st</a:t>
            </a:r>
            <a:r>
              <a:rPr lang="en-US" dirty="0" smtClean="0"/>
              <a:t> communion email to parents, etc. </a:t>
            </a: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 descr="Constant Conta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4476750"/>
            <a:ext cx="2676525" cy="44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creates?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To all leaders or volunteer groups you lead – ministry creates.</a:t>
            </a:r>
          </a:p>
          <a:p>
            <a:pPr>
              <a:buNone/>
            </a:pPr>
            <a:r>
              <a:rPr lang="en-US" dirty="0" smtClean="0"/>
              <a:t>To all members, parents of, ministry news –  Communication creates/proofs</a:t>
            </a:r>
          </a:p>
        </p:txBody>
      </p:sp>
      <p:pic>
        <p:nvPicPr>
          <p:cNvPr id="4098" name="Picture 2" descr="Constant Contac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4400550"/>
            <a:ext cx="2676525" cy="447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375</Words>
  <Application>Microsoft Office PowerPoint</Application>
  <PresentationFormat>On-screen Show (16:9)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Email is NOT an  Instant Form of Communication</vt:lpstr>
      <vt:lpstr>How Email Appears to Work</vt:lpstr>
      <vt:lpstr>How Email Really Works</vt:lpstr>
      <vt:lpstr>Archived Email</vt:lpstr>
      <vt:lpstr>Attachments</vt:lpstr>
      <vt:lpstr>Recipients List</vt:lpstr>
      <vt:lpstr>Slide 7</vt:lpstr>
      <vt:lpstr>What Account to use?</vt:lpstr>
      <vt:lpstr>Who creates?</vt:lpstr>
      <vt:lpstr>Have an email to send?</vt:lpstr>
      <vt:lpstr>Contact Lists</vt:lpstr>
      <vt:lpstr>When can emails go out?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Email Appears to Work</dc:title>
  <dc:creator>Peter Eschenbrenner</dc:creator>
  <cp:lastModifiedBy>Gail Smith</cp:lastModifiedBy>
  <cp:revision>81</cp:revision>
  <dcterms:created xsi:type="dcterms:W3CDTF">2014-03-23T20:17:53Z</dcterms:created>
  <dcterms:modified xsi:type="dcterms:W3CDTF">2014-03-25T15:20:57Z</dcterms:modified>
</cp:coreProperties>
</file>