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60" r:id="rId2"/>
    <p:sldId id="259" r:id="rId3"/>
    <p:sldId id="261" r:id="rId4"/>
    <p:sldId id="257" r:id="rId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1pPr>
    <a:lvl2pPr marL="609585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2pPr>
    <a:lvl3pPr marL="1219170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3pPr>
    <a:lvl4pPr marL="1828754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4pPr>
    <a:lvl5pPr marL="2438339" algn="l" rtl="0" fontAlgn="base">
      <a:spcBef>
        <a:spcPct val="0"/>
      </a:spcBef>
      <a:spcAft>
        <a:spcPct val="0"/>
      </a:spcAft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5pPr>
    <a:lvl6pPr marL="3047924" algn="l" defTabSz="609585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6pPr>
    <a:lvl7pPr marL="3657509" algn="l" defTabSz="609585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7pPr>
    <a:lvl8pPr marL="4267093" algn="l" defTabSz="609585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8pPr>
    <a:lvl9pPr marL="4876678" algn="l" defTabSz="609585" rtl="0" eaLnBrk="1" latinLnBrk="0" hangingPunct="1">
      <a:defRPr kumimoji="1" sz="3200" kern="1200">
        <a:solidFill>
          <a:schemeClr val="tx1"/>
        </a:solidFill>
        <a:latin typeface="Arial" charset="0"/>
        <a:ea typeface="ＭＳ Ｐゴシック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E1E1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490"/>
    <p:restoredTop sz="94681"/>
  </p:normalViewPr>
  <p:slideViewPr>
    <p:cSldViewPr>
      <p:cViewPr varScale="1">
        <p:scale>
          <a:sx n="75" d="100"/>
          <a:sy n="75" d="100"/>
        </p:scale>
        <p:origin x="160" y="98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130426"/>
            <a:ext cx="9753600" cy="1470025"/>
          </a:xfrm>
        </p:spPr>
        <p:txBody>
          <a:bodyPr/>
          <a:lstStyle>
            <a:lvl1pPr>
              <a:defRPr>
                <a:latin typeface="+mj-lt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n-lt"/>
                <a:ea typeface="+mn-ea"/>
              </a:defRPr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472776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2600"/>
            <a:ext cx="9753600" cy="914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2209800"/>
            <a:ext cx="9753600" cy="3962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565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34400" y="685800"/>
            <a:ext cx="2438400" cy="5283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200" y="685800"/>
            <a:ext cx="71120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964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2600"/>
            <a:ext cx="97536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905000"/>
            <a:ext cx="9753600" cy="4267200"/>
          </a:xfrm>
        </p:spPr>
        <p:txBody>
          <a:bodyPr/>
          <a:lstStyle>
            <a:lvl2pPr>
              <a:defRPr sz="2800"/>
            </a:lvl2pPr>
            <a:lvl3pPr>
              <a:defRPr sz="28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02329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406901"/>
            <a:ext cx="97536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906713"/>
            <a:ext cx="9753601" cy="1500187"/>
          </a:xfrm>
        </p:spPr>
        <p:txBody>
          <a:bodyPr anchor="b"/>
          <a:lstStyle>
            <a:lvl1pPr marL="0" indent="0">
              <a:buNone/>
              <a:defRPr sz="3600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026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2600"/>
            <a:ext cx="9753600" cy="9144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2209800"/>
            <a:ext cx="4775200" cy="32750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09800"/>
            <a:ext cx="4775200" cy="32750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19806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82600"/>
            <a:ext cx="9753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2108200"/>
            <a:ext cx="4777317" cy="63976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200" y="2819400"/>
            <a:ext cx="4777317" cy="330676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3200"/>
            </a:lvl4pPr>
            <a:lvl5pPr>
              <a:defRPr sz="3200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2108200"/>
            <a:ext cx="4779432" cy="639763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819400"/>
            <a:ext cx="4779432" cy="3306763"/>
          </a:xfrm>
        </p:spPr>
        <p:txBody>
          <a:bodyPr/>
          <a:lstStyle>
            <a:lvl1pPr>
              <a:defRPr sz="3200"/>
            </a:lvl1pPr>
            <a:lvl2pPr>
              <a:defRPr sz="3200"/>
            </a:lvl2pPr>
            <a:lvl3pPr>
              <a:defRPr sz="2800"/>
            </a:lvl3pPr>
            <a:lvl4pPr>
              <a:defRPr sz="3200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48625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207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E1E1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542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685800"/>
            <a:ext cx="3454400" cy="1117601"/>
          </a:xfrm>
        </p:spPr>
        <p:txBody>
          <a:bodyPr anchor="b"/>
          <a:lstStyle>
            <a:lvl1pPr algn="l">
              <a:defRPr sz="4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685801"/>
            <a:ext cx="6206067" cy="5440364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800"/>
            </a:lvl3pPr>
            <a:lvl4pPr>
              <a:defRPr sz="3200"/>
            </a:lvl4pPr>
            <a:lvl5pPr>
              <a:defRPr sz="32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2006601"/>
            <a:ext cx="3401485" cy="4119564"/>
          </a:xfrm>
        </p:spPr>
        <p:txBody>
          <a:bodyPr/>
          <a:lstStyle>
            <a:lvl1pPr marL="0" indent="0">
              <a:buNone/>
              <a:defRPr sz="3600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85084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5200" y="4800600"/>
            <a:ext cx="7721600" cy="566739"/>
          </a:xfr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23030" y="381000"/>
            <a:ext cx="7745941" cy="42672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5200" y="5367338"/>
            <a:ext cx="7721600" cy="804863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205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1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371600"/>
            <a:ext cx="9753600" cy="91440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2514601"/>
            <a:ext cx="9753600" cy="2969684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4000" b="1">
          <a:ln>
            <a:solidFill>
              <a:schemeClr val="tx1">
                <a:alpha val="25000"/>
              </a:schemeClr>
            </a:solidFill>
          </a:ln>
          <a:solidFill>
            <a:schemeClr val="tx1"/>
          </a:solidFill>
          <a:effectLst/>
          <a:latin typeface="+mj-lt"/>
          <a:ea typeface="+mj-ea"/>
          <a:cs typeface="Stone Sans ITC TT-Semi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rgbClr val="E4E4E4"/>
          </a:solidFill>
          <a:latin typeface="Arial" pitchFamily="-65" charset="0"/>
          <a:ea typeface="ＭＳ Ｐゴシック" charset="0"/>
          <a:cs typeface="Geneva" pitchFamily="-65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rgbClr val="E4E4E4"/>
          </a:solidFill>
          <a:latin typeface="Arial" pitchFamily="-65" charset="0"/>
          <a:ea typeface="ＭＳ Ｐゴシック" charset="0"/>
          <a:cs typeface="Geneva" pitchFamily="-65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rgbClr val="E4E4E4"/>
          </a:solidFill>
          <a:latin typeface="Arial" pitchFamily="-65" charset="0"/>
          <a:ea typeface="ＭＳ Ｐゴシック" charset="0"/>
          <a:cs typeface="Geneva" pitchFamily="-65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rgbClr val="E4E4E4"/>
          </a:solidFill>
          <a:latin typeface="Arial" pitchFamily="-65" charset="0"/>
          <a:ea typeface="ＭＳ Ｐゴシック" charset="0"/>
          <a:cs typeface="Geneva" pitchFamily="-65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chemeClr val="tx2"/>
          </a:solidFill>
          <a:latin typeface="Arial" pitchFamily="-65" charset="0"/>
          <a:ea typeface="Geneva" pitchFamily="-65" charset="0"/>
          <a:cs typeface="Geneva" pitchFamily="-65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chemeClr val="tx2"/>
          </a:solidFill>
          <a:latin typeface="Arial" pitchFamily="-65" charset="0"/>
          <a:ea typeface="Geneva" pitchFamily="-65" charset="0"/>
          <a:cs typeface="Geneva" pitchFamily="-65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chemeClr val="tx2"/>
          </a:solidFill>
          <a:latin typeface="Arial" pitchFamily="-65" charset="0"/>
          <a:ea typeface="Geneva" pitchFamily="-65" charset="0"/>
          <a:cs typeface="Geneva" pitchFamily="-65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kumimoji="1" sz="5333" b="1">
          <a:solidFill>
            <a:schemeClr val="tx2"/>
          </a:solidFill>
          <a:latin typeface="Arial" pitchFamily="-65" charset="0"/>
          <a:ea typeface="Geneva" pitchFamily="-65" charset="0"/>
          <a:cs typeface="Geneva" pitchFamily="-65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kumimoji="1" sz="3600" b="1">
          <a:ln>
            <a:solidFill>
              <a:schemeClr val="tx1">
                <a:alpha val="25000"/>
              </a:schemeClr>
            </a:solidFill>
          </a:ln>
          <a:solidFill>
            <a:schemeClr val="tx1"/>
          </a:solidFill>
          <a:effectLst/>
          <a:latin typeface="+mn-lt"/>
          <a:ea typeface="+mn-ea"/>
          <a:cs typeface="Stone Sans ITC TT-Semi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kumimoji="1" sz="2800" b="1">
          <a:ln>
            <a:solidFill>
              <a:schemeClr val="tx1">
                <a:alpha val="25000"/>
              </a:schemeClr>
            </a:solidFill>
          </a:ln>
          <a:solidFill>
            <a:schemeClr val="tx1"/>
          </a:solidFill>
          <a:effectLst/>
          <a:latin typeface="+mn-lt"/>
          <a:ea typeface="+mn-ea"/>
          <a:cs typeface="Stone Sans ITC TT-Semi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kumimoji="1" sz="2400" b="1">
          <a:ln>
            <a:solidFill>
              <a:schemeClr val="tx1">
                <a:alpha val="25000"/>
              </a:schemeClr>
            </a:solidFill>
          </a:ln>
          <a:solidFill>
            <a:schemeClr val="tx1"/>
          </a:solidFill>
          <a:effectLst/>
          <a:latin typeface="+mn-lt"/>
          <a:ea typeface="+mn-ea"/>
          <a:cs typeface="Stone Sans ITC TT-Semi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kumimoji="1" sz="3733" b="1">
          <a:ln>
            <a:solidFill>
              <a:schemeClr val="tx1">
                <a:alpha val="25000"/>
              </a:schemeClr>
            </a:solidFill>
          </a:ln>
          <a:solidFill>
            <a:schemeClr val="tx1"/>
          </a:solidFill>
          <a:effectLst/>
          <a:latin typeface="+mn-lt"/>
          <a:ea typeface="+mn-ea"/>
          <a:cs typeface="Stone Sans ITC TT-Semi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3200" b="1">
          <a:ln>
            <a:solidFill>
              <a:schemeClr val="tx1">
                <a:alpha val="25000"/>
              </a:schemeClr>
            </a:solidFill>
          </a:ln>
          <a:solidFill>
            <a:srgbClr val="E4E4E4"/>
          </a:solidFill>
          <a:effectLst>
            <a:outerShdw blurRad="50800" dist="50800" dir="2700000" algn="tl" rotWithShape="0">
              <a:srgbClr val="000000"/>
            </a:outerShdw>
          </a:effectLst>
          <a:latin typeface="+mn-ea"/>
          <a:ea typeface="+mn-ea"/>
          <a:cs typeface="Stone Sans ITC TT-Semi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kumimoji="1" sz="3200" b="1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F5727D-0058-9547-80B0-1B0DF9F55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400"/>
            <a:ext cx="12192000" cy="68580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BB39E72-3B17-B04E-9899-5FC4BBCF7553}"/>
              </a:ext>
            </a:extLst>
          </p:cNvPr>
          <p:cNvSpPr txBox="1"/>
          <p:nvPr/>
        </p:nvSpPr>
        <p:spPr>
          <a:xfrm>
            <a:off x="2578100" y="2610535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n>
                  <a:solidFill>
                    <a:schemeClr val="tx1">
                      <a:alpha val="25000"/>
                    </a:schemeClr>
                  </a:solidFill>
                </a:ln>
                <a:latin typeface="+mn-lt"/>
                <a:cs typeface="Stone Sans ITC TT-Semi"/>
              </a:rPr>
              <a:t>Text should generally be at least 36pt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29ED7C-EF5A-4A4B-BA92-76FE1A8EC7D0}"/>
              </a:ext>
            </a:extLst>
          </p:cNvPr>
          <p:cNvSpPr txBox="1"/>
          <p:nvPr/>
        </p:nvSpPr>
        <p:spPr>
          <a:xfrm>
            <a:off x="4343400" y="5842001"/>
            <a:ext cx="731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1" dirty="0">
                <a:ln>
                  <a:solidFill>
                    <a:schemeClr val="tx1">
                      <a:alpha val="25000"/>
                    </a:schemeClr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70000"/>
                    </a:schemeClr>
                  </a:glow>
                </a:effectLst>
                <a:latin typeface="+mn-lt"/>
                <a:cs typeface="Stone Sans ITC TT-Semi"/>
              </a:rPr>
              <a:t>Keep text within the Title safe (inner) box</a:t>
            </a:r>
          </a:p>
        </p:txBody>
      </p:sp>
    </p:spTree>
    <p:extLst>
      <p:ext uri="{BB962C8B-B14F-4D97-AF65-F5344CB8AC3E}">
        <p14:creationId xmlns:p14="http://schemas.microsoft.com/office/powerpoint/2010/main" val="139998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7F5727D-0058-9547-80B0-1B0DF9F55A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72338C-5C8F-7C42-8072-339857DD78EA}"/>
              </a:ext>
            </a:extLst>
          </p:cNvPr>
          <p:cNvSpPr txBox="1"/>
          <p:nvPr/>
        </p:nvSpPr>
        <p:spPr>
          <a:xfrm>
            <a:off x="1447800" y="1249402"/>
            <a:ext cx="5181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dirty="0">
                <a:ln>
                  <a:solidFill>
                    <a:schemeClr val="tx1">
                      <a:alpha val="25000"/>
                    </a:schemeClr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70000"/>
                    </a:schemeClr>
                  </a:glow>
                </a:effectLst>
                <a:latin typeface="+mn-lt"/>
                <a:cs typeface="Stone Sans ITC TT-Semi"/>
              </a:rPr>
              <a:t>White text has better contrast from background with a “glow”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6AEE89E-7C46-2D42-B32F-971F6A70A02C}"/>
              </a:ext>
            </a:extLst>
          </p:cNvPr>
          <p:cNvSpPr txBox="1"/>
          <p:nvPr/>
        </p:nvSpPr>
        <p:spPr>
          <a:xfrm>
            <a:off x="5943600" y="4038600"/>
            <a:ext cx="51138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600" b="1" dirty="0">
                <a:ln>
                  <a:solidFill>
                    <a:schemeClr val="tx1">
                      <a:alpha val="25000"/>
                    </a:schemeClr>
                  </a:solidFill>
                </a:ln>
                <a:effectLst/>
                <a:latin typeface="+mn-lt"/>
                <a:cs typeface="Stone Sans ITC TT-Semi"/>
              </a:rPr>
              <a:t>A white background should be only 85% white</a:t>
            </a:r>
          </a:p>
        </p:txBody>
      </p:sp>
    </p:spTree>
    <p:extLst>
      <p:ext uri="{BB962C8B-B14F-4D97-AF65-F5344CB8AC3E}">
        <p14:creationId xmlns:p14="http://schemas.microsoft.com/office/powerpoint/2010/main" val="51654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56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8238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1280x720_16x9_Blk BG_Template">
  <a:themeElements>
    <a:clrScheme name="LCOH - Grey BG">
      <a:dk1>
        <a:sysClr val="windowText" lastClr="000000"/>
      </a:dk1>
      <a:lt1>
        <a:srgbClr val="FFFFFF"/>
      </a:lt1>
      <a:dk2>
        <a:srgbClr val="1F497D"/>
      </a:dk2>
      <a:lt2>
        <a:srgbClr val="DCDCDC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Geneva" pitchFamily="-65" charset="0"/>
            <a:cs typeface="Geneva" pitchFamily="-65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65" charset="0"/>
            <a:ea typeface="Geneva" pitchFamily="-65" charset="0"/>
            <a:cs typeface="Geneva" pitchFamily="-65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3600" b="1" dirty="0" smtClean="0">
            <a:ln>
              <a:solidFill>
                <a:schemeClr val="tx1">
                  <a:alpha val="25000"/>
                </a:schemeClr>
              </a:solidFill>
            </a:ln>
            <a:solidFill>
              <a:schemeClr val="bg1"/>
            </a:solidFill>
            <a:effectLst>
              <a:glow rad="63500">
                <a:schemeClr val="tx1">
                  <a:alpha val="70000"/>
                </a:schemeClr>
              </a:glow>
            </a:effectLst>
            <a:latin typeface="+mn-lt"/>
            <a:cs typeface="Stone Sans ITC TT-Semi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280x720_16x9_Wht BG_Template_2015-09-20.potx" id="{A9A573DF-3B68-1646-AD5D-8D5CE55E4D2C}" vid="{907E0A88-EFEB-5743-BFD3-75CDCDA6FD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1280x720_16x9_Blk BG_Template</Template>
  <TotalTime>141</TotalTime>
  <Words>38</Words>
  <Application>Microsoft Macintosh PowerPoint</Application>
  <PresentationFormat>Widescreen</PresentationFormat>
  <Paragraphs>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ＭＳ Ｐゴシック</vt:lpstr>
      <vt:lpstr>Arial</vt:lpstr>
      <vt:lpstr>Calibri</vt:lpstr>
      <vt:lpstr>Geneva</vt:lpstr>
      <vt:lpstr>Stone Sans ITC TT-Semi</vt:lpstr>
      <vt:lpstr>1280x720_16x9_Blk BG_Template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Production - West Des Moines</dc:creator>
  <cp:lastModifiedBy>Production - West Des Moines</cp:lastModifiedBy>
  <cp:revision>5</cp:revision>
  <dcterms:created xsi:type="dcterms:W3CDTF">2018-08-01T16:19:29Z</dcterms:created>
  <dcterms:modified xsi:type="dcterms:W3CDTF">2018-08-01T18:40:34Z</dcterms:modified>
</cp:coreProperties>
</file>